
<file path=[Content_Types].xml><?xml version="1.0" encoding="utf-8"?>
<Types xmlns="http://schemas.openxmlformats.org/package/2006/content-types">
  <Default Extension="xml" ContentType="application/xml"/>
  <Default Extension="jpeg" ContentType="image/jpeg"/>
  <Default Extension="bin" ContentType="application/vnd.openxmlformats-officedocument.presentationml.printerSettings"/>
  <Default Extension="rels" ContentType="application/vnd.openxmlformats-package.relationships+xml"/>
  <Default Extension="emf" ContentType="image/x-emf"/>
  <Override PartName="/ppt/presentation.xml" ContentType="application/vnd.openxmlformats-officedocument.presentationml.presentation.main+xml"/>
  <Override PartName="/ppt/slideMasters/slideMaster1.xml" ContentType="application/vnd.openxmlformats-officedocument.presentationml.slideMaster+xml"/>
  <Override PartName="/ppt/slides/slide1.xml" ContentType="application/vnd.openxmlformats-officedocument.presentationml.slide+xml"/>
  <Override PartName="/ppt/slides/slide2.xml" ContentType="application/vnd.openxmlformats-officedocument.presentationml.slide+xml"/>
  <Override PartName="/ppt/presProps.xml" ContentType="application/vnd.openxmlformats-officedocument.presentationml.presProps+xml"/>
  <Override PartName="/ppt/viewProps.xml" ContentType="application/vnd.openxmlformats-officedocument.presentationml.viewProps+xml"/>
  <Override PartName="/ppt/theme/theme1.xml" ContentType="application/vnd.openxmlformats-officedocument.theme+xml"/>
  <Override PartName="/ppt/tableStyles.xml" ContentType="application/vnd.openxmlformats-officedocument.presentationml.tableStyles+xml"/>
  <Override PartName="/ppt/slideLayouts/slideLayout1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5.xml" ContentType="application/vnd.openxmlformats-officedocument.presentationml.slideLayout+xml"/>
  <Override PartName="/ppt/slideLayouts/slideLayout6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11.xml" ContentType="application/vnd.openxmlformats-officedocument.presentationml.slideLayout+xml"/>
  <Override PartName="/docProps/core.xml" ContentType="application/vnd.openxmlformats-package.core-properties+xml"/>
  <Override PartName="/docProps/app.xml" ContentType="application/vnd.openxmlformats-officedocument.extended-properties+xml"/>
</Types>
</file>

<file path=_rels/.rels><?xml version="1.0" encoding="UTF-8" standalone="yes"?>
<Relationships xmlns="http://schemas.openxmlformats.org/package/2006/relationships"><Relationship Id="rId3" Type="http://schemas.openxmlformats.org/package/2006/relationships/metadata/core-properties" Target="docProps/core.xml"/><Relationship Id="rId4" Type="http://schemas.openxmlformats.org/officeDocument/2006/relationships/extended-properties" Target="docProps/app.xml"/><Relationship Id="rId1" Type="http://schemas.openxmlformats.org/officeDocument/2006/relationships/officeDocument" Target="ppt/presentation.xml"/><Relationship Id="rId2" Type="http://schemas.openxmlformats.org/package/2006/relationships/metadata/thumbnail" Target="docProps/thumbnail.jpeg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aveSubsetFonts="1" autoCompressPictures="0">
  <p:sldMasterIdLst>
    <p:sldMasterId id="2147483648" r:id="rId1"/>
  </p:sldMasterIdLst>
  <p:sldIdLst>
    <p:sldId id="256" r:id="rId2"/>
    <p:sldId id="257" r:id="rId3"/>
  </p:sldIdLst>
  <p:sldSz cx="9144000" cy="6858000" type="screen4x3"/>
  <p:notesSz cx="6858000" cy="9144000"/>
  <p:defaultTextStyle>
    <a:defPPr>
      <a:defRPr lang="en-US"/>
    </a:defPPr>
    <a:lvl1pPr marL="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1pPr>
    <a:lvl2pPr marL="457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2pPr>
    <a:lvl3pPr marL="914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3pPr>
    <a:lvl4pPr marL="1371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4pPr>
    <a:lvl5pPr marL="18288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5pPr>
    <a:lvl6pPr marL="22860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6pPr>
    <a:lvl7pPr marL="27432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7pPr>
    <a:lvl8pPr marL="32004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8pPr>
    <a:lvl9pPr marL="3657600" algn="l" defTabSz="457200" rtl="0" eaLnBrk="1" latinLnBrk="0" hangingPunct="1">
      <a:defRPr sz="1800" kern="1200">
        <a:solidFill>
          <a:schemeClr val="tx1"/>
        </a:solidFill>
        <a:latin typeface="+mn-lt"/>
        <a:ea typeface="+mn-ea"/>
        <a:cs typeface="+mn-cs"/>
      </a:defRPr>
    </a:lvl9pPr>
  </p:defaultTextStyle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0"/>
    </p:ext>
  </p:extLst>
</p:presentationPr>
</file>

<file path=ppt/tableStyles.xml><?xml version="1.0" encoding="utf-8"?>
<a:tblStyleLst xmlns:a="http://schemas.openxmlformats.org/drawingml/2006/main" def="{5C22544A-7EE6-4342-B048-85BDC9FD1C3A}"/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 lastView="sldThumbnailView">
  <p:normalViewPr>
    <p:restoredLeft sz="15620"/>
    <p:restoredTop sz="94660"/>
  </p:normalViewPr>
  <p:slideViewPr>
    <p:cSldViewPr snapToGrid="0" snapToObjects="1">
      <p:cViewPr>
        <p:scale>
          <a:sx n="300" d="100"/>
          <a:sy n="300" d="100"/>
        </p:scale>
        <p:origin x="2512" y="5008"/>
      </p:cViewPr>
      <p:guideLst>
        <p:guide orient="horz" pos="2160"/>
        <p:guide pos="2880"/>
      </p:guideLst>
    </p:cSldViewPr>
  </p:slideViewPr>
  <p:notesTextViewPr>
    <p:cViewPr>
      <p:scale>
        <a:sx n="100" d="100"/>
        <a:sy n="100" d="100"/>
      </p:scale>
      <p:origin x="0" y="0"/>
    </p:cViewPr>
  </p:notesTextViewPr>
  <p:gridSpacing cx="76200" cy="76200"/>
</p:viewPr>
</file>

<file path=ppt/_rels/presentation.xml.rels><?xml version="1.0" encoding="UTF-8" standalone="yes"?>
<Relationships xmlns="http://schemas.openxmlformats.org/package/2006/relationships"><Relationship Id="rId3" Type="http://schemas.openxmlformats.org/officeDocument/2006/relationships/slide" Target="slides/slide2.xml"/><Relationship Id="rId4" Type="http://schemas.openxmlformats.org/officeDocument/2006/relationships/printerSettings" Target="printerSettings/printerSettings1.bin"/><Relationship Id="rId5" Type="http://schemas.openxmlformats.org/officeDocument/2006/relationships/presProps" Target="presProps.xml"/><Relationship Id="rId6" Type="http://schemas.openxmlformats.org/officeDocument/2006/relationships/viewProps" Target="viewProps.xml"/><Relationship Id="rId7" Type="http://schemas.openxmlformats.org/officeDocument/2006/relationships/theme" Target="theme/theme1.xml"/><Relationship Id="rId8" Type="http://schemas.openxmlformats.org/officeDocument/2006/relationships/tableStyles" Target="tableStyles.xml"/><Relationship Id="rId1" Type="http://schemas.openxmlformats.org/officeDocument/2006/relationships/slideMaster" Target="slideMasters/slideMaster1.xml"/><Relationship Id="rId2" Type="http://schemas.openxmlformats.org/officeDocument/2006/relationships/slide" Target="slides/slide1.xml"/></Relationship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type="title" preserve="1">
  <p:cSld name="Title Slide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</p:spPr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Subtitle 2"/>
          <p:cNvSpPr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</p:spPr>
        <p:txBody>
          <a:bodyPr/>
          <a:lstStyle>
            <a:lvl1pPr marL="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1pPr>
            <a:lvl2pPr marL="457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2pPr>
            <a:lvl3pPr marL="914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3pPr>
            <a:lvl4pPr marL="1371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4pPr>
            <a:lvl5pPr marL="18288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5pPr>
            <a:lvl6pPr marL="22860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6pPr>
            <a:lvl7pPr marL="27432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7pPr>
            <a:lvl8pPr marL="32004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8pPr>
            <a:lvl9pPr marL="3657600" indent="0" algn="ctr">
              <a:buNone/>
              <a:defRPr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r>
              <a:rPr lang="en-US" smtClean="0"/>
              <a:t>Click to edit Master subtitle style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084925187"/>
      </p:ext>
    </p:extLst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type="vertTx" preserve="1">
  <p:cSld name="Title and Vertical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/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377877335"/>
      </p:ext>
    </p:extLst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type="vertTitleAndTx" preserve="1">
  <p:cSld name="Vertical Title and Tex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Vertical Title 1"/>
          <p:cNvSpPr>
            <a:spLocks noGrp="1"/>
          </p:cNvSpPr>
          <p:nvPr>
            <p:ph type="title" orient="vert"/>
          </p:nvPr>
        </p:nvSpPr>
        <p:spPr>
          <a:xfrm>
            <a:off x="6629400" y="274638"/>
            <a:ext cx="2057400" cy="5851525"/>
          </a:xfrm>
        </p:spPr>
        <p:txBody>
          <a:bodyPr vert="eaVert"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Vertical Text Placeholder 2"/>
          <p:cNvSpPr>
            <a:spLocks noGrp="1"/>
          </p:cNvSpPr>
          <p:nvPr>
            <p:ph type="body" orient="vert" idx="1"/>
          </p:nvPr>
        </p:nvSpPr>
        <p:spPr>
          <a:xfrm>
            <a:off x="457200" y="274638"/>
            <a:ext cx="6019800" cy="5851525"/>
          </a:xfrm>
        </p:spPr>
        <p:txBody>
          <a:bodyPr vert="eaVert"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3810768"/>
      </p:ext>
    </p:extLst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type="obj" preserve="1">
  <p:cSld name="Title and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/>
        <p:txBody>
          <a:bodyPr/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62635479"/>
      </p:ext>
    </p:extLst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type="secHead" preserve="1">
  <p:cSld name="Section Header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</p:spPr>
        <p:txBody>
          <a:bodyPr anchor="t"/>
          <a:lstStyle>
            <a:lvl1pPr algn="l">
              <a:defRPr sz="4000" b="1" cap="all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</p:spPr>
        <p:txBody>
          <a:bodyPr anchor="b"/>
          <a:lstStyle>
            <a:lvl1pPr marL="0" indent="0">
              <a:buNone/>
              <a:defRPr sz="2000">
                <a:solidFill>
                  <a:schemeClr val="tx1">
                    <a:tint val="75000"/>
                  </a:schemeClr>
                </a:solidFill>
              </a:defRPr>
            </a:lvl1pPr>
            <a:lvl2pPr marL="457200" indent="0">
              <a:buNone/>
              <a:defRPr sz="1800">
                <a:solidFill>
                  <a:schemeClr val="tx1">
                    <a:tint val="75000"/>
                  </a:schemeClr>
                </a:solidFill>
              </a:defRPr>
            </a:lvl2pPr>
            <a:lvl3pPr marL="914400" indent="0">
              <a:buNone/>
              <a:defRPr sz="1600">
                <a:solidFill>
                  <a:schemeClr val="tx1">
                    <a:tint val="75000"/>
                  </a:schemeClr>
                </a:solidFill>
              </a:defRPr>
            </a:lvl3pPr>
            <a:lvl4pPr marL="1371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4pPr>
            <a:lvl5pPr marL="18288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5pPr>
            <a:lvl6pPr marL="22860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6pPr>
            <a:lvl7pPr marL="27432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7pPr>
            <a:lvl8pPr marL="32004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8pPr>
            <a:lvl9pPr marL="3657600" indent="0">
              <a:buNone/>
              <a:defRPr sz="1400">
                <a:solidFill>
                  <a:schemeClr val="tx1">
                    <a:tint val="75000"/>
                  </a:schemeClr>
                </a:solidFill>
              </a:defRPr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665008445"/>
      </p:ext>
    </p:extLst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type="twoObj" preserve="1">
  <p:cSld name="Two Content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sz="half" idx="1"/>
          </p:nvPr>
        </p:nvSpPr>
        <p:spPr>
          <a:xfrm>
            <a:off x="457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648200" y="1600200"/>
            <a:ext cx="4038600" cy="4525963"/>
          </a:xfrm>
        </p:spPr>
        <p:txBody>
          <a:bodyPr/>
          <a:lstStyle>
            <a:lvl1pPr>
              <a:defRPr sz="2800"/>
            </a:lvl1pPr>
            <a:lvl2pPr>
              <a:defRPr sz="2400"/>
            </a:lvl2pPr>
            <a:lvl3pPr>
              <a:defRPr sz="2000"/>
            </a:lvl3pPr>
            <a:lvl4pPr>
              <a:defRPr sz="1800"/>
            </a:lvl4pPr>
            <a:lvl5pPr>
              <a:defRPr sz="1800"/>
            </a:lvl5pPr>
            <a:lvl6pPr>
              <a:defRPr sz="1800"/>
            </a:lvl6pPr>
            <a:lvl7pPr>
              <a:defRPr sz="1800"/>
            </a:lvl7pPr>
            <a:lvl8pPr>
              <a:defRPr sz="1800"/>
            </a:lvl8pPr>
            <a:lvl9pPr>
              <a:defRPr sz="18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151391701"/>
      </p:ext>
    </p:extLst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type="twoTxTwoObj" preserve="1">
  <p:cSld name="Comparis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>
            <a:lvl1pPr>
              <a:defRPr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4" name="Content Placeholder 3"/>
          <p:cNvSpPr>
            <a:spLocks noGrp="1"/>
          </p:cNvSpPr>
          <p:nvPr>
            <p:ph sz="half" idx="2"/>
          </p:nvPr>
        </p:nvSpPr>
        <p:spPr>
          <a:xfrm>
            <a:off x="457200" y="2174875"/>
            <a:ext cx="4040188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5" name="Text Placeholder 4"/>
          <p:cNvSpPr>
            <a:spLocks noGrp="1"/>
          </p:cNvSpPr>
          <p:nvPr>
            <p:ph type="body" sz="quarter" idx="3"/>
          </p:nvPr>
        </p:nvSpPr>
        <p:spPr>
          <a:xfrm>
            <a:off x="4645025" y="1535113"/>
            <a:ext cx="4041775" cy="639762"/>
          </a:xfrm>
        </p:spPr>
        <p:txBody>
          <a:bodyPr anchor="b"/>
          <a:lstStyle>
            <a:lvl1pPr marL="0" indent="0">
              <a:buNone/>
              <a:defRPr sz="2400" b="1"/>
            </a:lvl1pPr>
            <a:lvl2pPr marL="457200" indent="0">
              <a:buNone/>
              <a:defRPr sz="2000" b="1"/>
            </a:lvl2pPr>
            <a:lvl3pPr marL="914400" indent="0">
              <a:buNone/>
              <a:defRPr sz="1800" b="1"/>
            </a:lvl3pPr>
            <a:lvl4pPr marL="1371600" indent="0">
              <a:buNone/>
              <a:defRPr sz="1600" b="1"/>
            </a:lvl4pPr>
            <a:lvl5pPr marL="1828800" indent="0">
              <a:buNone/>
              <a:defRPr sz="1600" b="1"/>
            </a:lvl5pPr>
            <a:lvl6pPr marL="2286000" indent="0">
              <a:buNone/>
              <a:defRPr sz="1600" b="1"/>
            </a:lvl6pPr>
            <a:lvl7pPr marL="2743200" indent="0">
              <a:buNone/>
              <a:defRPr sz="1600" b="1"/>
            </a:lvl7pPr>
            <a:lvl8pPr marL="3200400" indent="0">
              <a:buNone/>
              <a:defRPr sz="1600" b="1"/>
            </a:lvl8pPr>
            <a:lvl9pPr marL="3657600" indent="0">
              <a:buNone/>
              <a:defRPr sz="1600" b="1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6" name="Content Placeholder 5"/>
          <p:cNvSpPr>
            <a:spLocks noGrp="1"/>
          </p:cNvSpPr>
          <p:nvPr>
            <p:ph sz="quarter" idx="4"/>
          </p:nvPr>
        </p:nvSpPr>
        <p:spPr>
          <a:xfrm>
            <a:off x="4645025" y="2174875"/>
            <a:ext cx="4041775" cy="3951288"/>
          </a:xfrm>
        </p:spPr>
        <p:txBody>
          <a:bodyPr/>
          <a:lstStyle>
            <a:lvl1pPr>
              <a:defRPr sz="2400"/>
            </a:lvl1pPr>
            <a:lvl2pPr>
              <a:defRPr sz="2000"/>
            </a:lvl2pPr>
            <a:lvl3pPr>
              <a:defRPr sz="1800"/>
            </a:lvl3pPr>
            <a:lvl4pPr>
              <a:defRPr sz="1600"/>
            </a:lvl4pPr>
            <a:lvl5pPr>
              <a:defRPr sz="1600"/>
            </a:lvl5pPr>
            <a:lvl6pPr>
              <a:defRPr sz="1600"/>
            </a:lvl6pPr>
            <a:lvl7pPr>
              <a:defRPr sz="1600"/>
            </a:lvl7pPr>
            <a:lvl8pPr>
              <a:defRPr sz="1600"/>
            </a:lvl8pPr>
            <a:lvl9pPr>
              <a:defRPr sz="16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7" name="Date Placeholder 6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8" name="Footer Placeholder 7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9" name="Slide Number Placeholder 8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070317145"/>
      </p:ext>
    </p:extLst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type="titleOnly" preserve="1">
  <p:cSld name="Title Only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/>
        <p:txBody>
          <a:bodyPr/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Date Placeholder 2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4" name="Footer Placeholder 3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5" name="Slide Number Placeholder 4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79220830"/>
      </p:ext>
    </p:extLst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type="blank" preserve="1">
  <p:cSld name="Blank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Date Placeholder 1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3" name="Footer Placeholder 2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4" name="Slide Number Placeholder 3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962035016"/>
      </p:ext>
    </p:extLst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type="objTx" preserve="1">
  <p:cSld name="Content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Content Placeholder 2"/>
          <p:cNvSpPr>
            <a:spLocks noGrp="1"/>
          </p:cNvSpPr>
          <p:nvPr>
            <p:ph idx="1"/>
          </p:nvPr>
        </p:nvSpPr>
        <p:spPr>
          <a:xfrm>
            <a:off x="3575050" y="273050"/>
            <a:ext cx="5111750" cy="5853113"/>
          </a:xfrm>
        </p:spPr>
        <p:txBody>
          <a:bodyPr/>
          <a:lstStyle>
            <a:lvl1pPr>
              <a:defRPr sz="3200"/>
            </a:lvl1pPr>
            <a:lvl2pPr>
              <a:defRPr sz="2800"/>
            </a:lvl2pPr>
            <a:lvl3pPr>
              <a:defRPr sz="2400"/>
            </a:lvl3pPr>
            <a:lvl4pPr>
              <a:defRPr sz="2000"/>
            </a:lvl4pPr>
            <a:lvl5pPr>
              <a:defRPr sz="2000"/>
            </a:lvl5pPr>
            <a:lvl6pPr>
              <a:defRPr sz="2000"/>
            </a:lvl6pPr>
            <a:lvl7pPr>
              <a:defRPr sz="2000"/>
            </a:lvl7pPr>
            <a:lvl8pPr>
              <a:defRPr sz="2000"/>
            </a:lvl8pPr>
            <a:lvl9pPr>
              <a:defRPr sz="2000"/>
            </a:lvl9pPr>
          </a:lstStyle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457200" y="1435100"/>
            <a:ext cx="3008313" cy="4691063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84402336"/>
      </p:ext>
    </p:extLst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type="picTx" preserve="1">
  <p:cSld name="Picture with Caption"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1"/>
          <p:cNvSpPr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</p:spPr>
        <p:txBody>
          <a:bodyPr anchor="b"/>
          <a:lstStyle>
            <a:lvl1pPr algn="l">
              <a:defRPr sz="2000" b="1"/>
            </a:lvl1pPr>
          </a:lstStyle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Picture Placeholder 2"/>
          <p:cNvSpPr>
            <a:spLocks noGrp="1"/>
          </p:cNvSpPr>
          <p:nvPr>
            <p:ph type="pic" idx="1"/>
          </p:nvPr>
        </p:nvSpPr>
        <p:spPr>
          <a:xfrm>
            <a:off x="1792288" y="612775"/>
            <a:ext cx="5486400" cy="4114800"/>
          </a:xfrm>
        </p:spPr>
        <p:txBody>
          <a:bodyPr/>
          <a:lstStyle>
            <a:lvl1pPr marL="0" indent="0">
              <a:buNone/>
              <a:defRPr sz="3200"/>
            </a:lvl1pPr>
            <a:lvl2pPr marL="457200" indent="0">
              <a:buNone/>
              <a:defRPr sz="2800"/>
            </a:lvl2pPr>
            <a:lvl3pPr marL="914400" indent="0">
              <a:buNone/>
              <a:defRPr sz="2400"/>
            </a:lvl3pPr>
            <a:lvl4pPr marL="1371600" indent="0">
              <a:buNone/>
              <a:defRPr sz="2000"/>
            </a:lvl4pPr>
            <a:lvl5pPr marL="1828800" indent="0">
              <a:buNone/>
              <a:defRPr sz="2000"/>
            </a:lvl5pPr>
            <a:lvl6pPr marL="2286000" indent="0">
              <a:buNone/>
              <a:defRPr sz="2000"/>
            </a:lvl6pPr>
            <a:lvl7pPr marL="2743200" indent="0">
              <a:buNone/>
              <a:defRPr sz="2000"/>
            </a:lvl7pPr>
            <a:lvl8pPr marL="3200400" indent="0">
              <a:buNone/>
              <a:defRPr sz="2000"/>
            </a:lvl8pPr>
            <a:lvl9pPr marL="3657600" indent="0">
              <a:buNone/>
              <a:defRPr sz="2000"/>
            </a:lvl9pPr>
          </a:lstStyle>
          <a:p>
            <a:endParaRPr lang="en-US"/>
          </a:p>
        </p:txBody>
      </p:sp>
      <p:sp>
        <p:nvSpPr>
          <p:cNvPr id="4" name="Text Placeholder 3"/>
          <p:cNvSpPr>
            <a:spLocks noGrp="1"/>
          </p:cNvSpPr>
          <p:nvPr>
            <p:ph type="body" sz="half" idx="2"/>
          </p:nvPr>
        </p:nvSpPr>
        <p:spPr>
          <a:xfrm>
            <a:off x="1792288" y="5367338"/>
            <a:ext cx="5486400" cy="804862"/>
          </a:xfrm>
        </p:spPr>
        <p:txBody>
          <a:bodyPr/>
          <a:lstStyle>
            <a:lvl1pPr marL="0" indent="0">
              <a:buNone/>
              <a:defRPr sz="1400"/>
            </a:lvl1pPr>
            <a:lvl2pPr marL="457200" indent="0">
              <a:buNone/>
              <a:defRPr sz="1200"/>
            </a:lvl2pPr>
            <a:lvl3pPr marL="914400" indent="0">
              <a:buNone/>
              <a:defRPr sz="1000"/>
            </a:lvl3pPr>
            <a:lvl4pPr marL="1371600" indent="0">
              <a:buNone/>
              <a:defRPr sz="900"/>
            </a:lvl4pPr>
            <a:lvl5pPr marL="1828800" indent="0">
              <a:buNone/>
              <a:defRPr sz="900"/>
            </a:lvl5pPr>
            <a:lvl6pPr marL="2286000" indent="0">
              <a:buNone/>
              <a:defRPr sz="900"/>
            </a:lvl6pPr>
            <a:lvl7pPr marL="2743200" indent="0">
              <a:buNone/>
              <a:defRPr sz="900"/>
            </a:lvl7pPr>
            <a:lvl8pPr marL="3200400" indent="0">
              <a:buNone/>
              <a:defRPr sz="900"/>
            </a:lvl8pPr>
            <a:lvl9pPr marL="3657600" indent="0">
              <a:buNone/>
              <a:defRPr sz="900"/>
            </a:lvl9pPr>
          </a:lstStyle>
          <a:p>
            <a:pPr lvl="0"/>
            <a:r>
              <a:rPr lang="en-US" smtClean="0"/>
              <a:t>Click to edit Master text styles</a:t>
            </a:r>
          </a:p>
        </p:txBody>
      </p:sp>
      <p:sp>
        <p:nvSpPr>
          <p:cNvPr id="5" name="Date Placeholder 4"/>
          <p:cNvSpPr>
            <a:spLocks noGrp="1"/>
          </p:cNvSpPr>
          <p:nvPr>
            <p:ph type="dt" sz="half" idx="10"/>
          </p:nvPr>
        </p:nvSpPr>
        <p:spPr/>
        <p:txBody>
          <a:bodyPr/>
          <a:lstStyle/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6" name="Footer Placeholder 5"/>
          <p:cNvSpPr>
            <a:spLocks noGrp="1"/>
          </p:cNvSpPr>
          <p:nvPr>
            <p:ph type="ftr" sz="quarter" idx="11"/>
          </p:nvPr>
        </p:nvSpPr>
        <p:spPr/>
        <p:txBody>
          <a:bodyPr/>
          <a:lstStyle/>
          <a:p>
            <a:endParaRPr lang="en-US"/>
          </a:p>
        </p:txBody>
      </p:sp>
      <p:sp>
        <p:nvSpPr>
          <p:cNvPr id="7" name="Slide Number Placeholder 6"/>
          <p:cNvSpPr>
            <a:spLocks noGrp="1"/>
          </p:cNvSpPr>
          <p:nvPr>
            <p:ph type="sldNum" sz="quarter" idx="12"/>
          </p:nvPr>
        </p:nvSpPr>
        <p:spPr/>
        <p:txBody>
          <a:bodyPr/>
          <a:lstStyle/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3163440254"/>
      </p:ext>
    </p:extLst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11" Type="http://schemas.openxmlformats.org/officeDocument/2006/relationships/slideLayout" Target="../slideLayouts/slideLayout11.xml"/><Relationship Id="rId12" Type="http://schemas.openxmlformats.org/officeDocument/2006/relationships/theme" Target="../theme/theme1.xml"/><Relationship Id="rId1" Type="http://schemas.openxmlformats.org/officeDocument/2006/relationships/slideLayout" Target="../slideLayouts/slideLayout1.xml"/><Relationship Id="rId2" Type="http://schemas.openxmlformats.org/officeDocument/2006/relationships/slideLayout" Target="../slideLayouts/slideLayout2.xml"/><Relationship Id="rId3" Type="http://schemas.openxmlformats.org/officeDocument/2006/relationships/slideLayout" Target="../slideLayouts/slideLayout3.xml"/><Relationship Id="rId4" Type="http://schemas.openxmlformats.org/officeDocument/2006/relationships/slideLayout" Target="../slideLayouts/slideLayout4.xml"/><Relationship Id="rId5" Type="http://schemas.openxmlformats.org/officeDocument/2006/relationships/slideLayout" Target="../slideLayouts/slideLayout5.xml"/><Relationship Id="rId6" Type="http://schemas.openxmlformats.org/officeDocument/2006/relationships/slideLayout" Target="../slideLayouts/slideLayout6.xml"/><Relationship Id="rId7" Type="http://schemas.openxmlformats.org/officeDocument/2006/relationships/slideLayout" Target="../slideLayouts/slideLayout7.xml"/><Relationship Id="rId8" Type="http://schemas.openxmlformats.org/officeDocument/2006/relationships/slideLayout" Target="../slideLayouts/slideLayout8.xml"/><Relationship Id="rId9" Type="http://schemas.openxmlformats.org/officeDocument/2006/relationships/slideLayout" Target="../slideLayouts/slideLayout9.xml"/><Relationship Id="rId10" Type="http://schemas.openxmlformats.org/officeDocument/2006/relationships/slideLayout" Target="../slideLayouts/slideLayout10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" name="Title Placeholder 1"/>
          <p:cNvSpPr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</p:spPr>
        <p:txBody>
          <a:bodyPr vert="horz" lIns="91440" tIns="45720" rIns="91440" bIns="45720" rtlCol="0" anchor="ctr">
            <a:normAutofit/>
          </a:bodyPr>
          <a:lstStyle/>
          <a:p>
            <a:r>
              <a:rPr lang="en-US" smtClean="0"/>
              <a:t>Click to edit Master title style</a:t>
            </a:r>
            <a:endParaRPr lang="en-US"/>
          </a:p>
        </p:txBody>
      </p:sp>
      <p:sp>
        <p:nvSpPr>
          <p:cNvPr id="3" name="Text Placeholder 2"/>
          <p:cNvSpPr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</p:spPr>
        <p:txBody>
          <a:bodyPr vert="horz" lIns="91440" tIns="45720" rIns="91440" bIns="45720" rtlCol="0">
            <a:normAutofit/>
          </a:bodyPr>
          <a:lstStyle/>
          <a:p>
            <a:pPr lvl="0"/>
            <a:r>
              <a:rPr lang="en-US" smtClean="0"/>
              <a:t>Click to edit Master text styles</a:t>
            </a:r>
          </a:p>
          <a:p>
            <a:pPr lvl="1"/>
            <a:r>
              <a:rPr lang="en-US" smtClean="0"/>
              <a:t>Second level</a:t>
            </a:r>
          </a:p>
          <a:p>
            <a:pPr lvl="2"/>
            <a:r>
              <a:rPr lang="en-US" smtClean="0"/>
              <a:t>Third level</a:t>
            </a:r>
          </a:p>
          <a:p>
            <a:pPr lvl="3"/>
            <a:r>
              <a:rPr lang="en-US" smtClean="0"/>
              <a:t>Fourth level</a:t>
            </a:r>
          </a:p>
          <a:p>
            <a:pPr lvl="4"/>
            <a:r>
              <a:rPr lang="en-US" smtClean="0"/>
              <a:t>Fifth level</a:t>
            </a:r>
            <a:endParaRPr lang="en-US"/>
          </a:p>
        </p:txBody>
      </p:sp>
      <p:sp>
        <p:nvSpPr>
          <p:cNvPr id="4" name="Date Placeholder 3"/>
          <p:cNvSpPr>
            <a:spLocks noGrp="1"/>
          </p:cNvSpPr>
          <p:nvPr>
            <p:ph type="dt" sz="half" idx="2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l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6AF44B64-7F96-F740-8E4B-DC5FF2142894}" type="datetimeFigureOut">
              <a:rPr lang="en-US" smtClean="0"/>
              <a:t>3/16/14</a:t>
            </a:fld>
            <a:endParaRPr lang="en-US"/>
          </a:p>
        </p:txBody>
      </p:sp>
      <p:sp>
        <p:nvSpPr>
          <p:cNvPr id="5" name="Footer Placeholder 4"/>
          <p:cNvSpPr>
            <a:spLocks noGrp="1"/>
          </p:cNvSpPr>
          <p:nvPr>
            <p:ph type="ftr" sz="quarter" idx="3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ct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endParaRPr lang="en-US"/>
          </a:p>
        </p:txBody>
      </p:sp>
      <p:sp>
        <p:nvSpPr>
          <p:cNvPr id="6" name="Slide Number Placeholder 5"/>
          <p:cNvSpPr>
            <a:spLocks noGrp="1"/>
          </p:cNvSpPr>
          <p:nvPr>
            <p:ph type="sldNum" sz="quarter" idx="4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</p:spPr>
        <p:txBody>
          <a:bodyPr vert="horz" lIns="91440" tIns="45720" rIns="91440" bIns="45720" rtlCol="0" anchor="ctr"/>
          <a:lstStyle>
            <a:lvl1pPr algn="r">
              <a:defRPr sz="1200">
                <a:solidFill>
                  <a:schemeClr val="tx1">
                    <a:tint val="75000"/>
                  </a:schemeClr>
                </a:solidFill>
              </a:defRPr>
            </a:lvl1pPr>
          </a:lstStyle>
          <a:p>
            <a:fld id="{3F43FB0D-8434-7D42-9E56-C5B81E0CC643}" type="slidenum">
              <a:rPr lang="en-US" smtClean="0"/>
              <a:t>‹#›</a:t>
            </a:fld>
            <a:endParaRPr lang="en-US"/>
          </a:p>
        </p:txBody>
      </p:sp>
    </p:spTree>
    <p:extLst>
      <p:ext uri="{BB962C8B-B14F-4D97-AF65-F5344CB8AC3E}">
        <p14:creationId xmlns:p14="http://schemas.microsoft.com/office/powerpoint/2010/main" val="2168015873"/>
      </p:ext>
    </p:extLst>
  </p:cSld>
  <p:clrMap bg1="lt1" tx1="dk1" bg2="lt2" tx2="dk2" accent1="accent1" accent2="accent2" accent3="accent3" accent4="accent4" accent5="accent5" accent6="accent6" hlink="hlink" folHlink="folHlink"/>
  <p:sldLayoutIdLst>
    <p:sldLayoutId id="2147483649" r:id="rId1"/>
    <p:sldLayoutId id="2147483650" r:id="rId2"/>
    <p:sldLayoutId id="2147483651" r:id="rId3"/>
    <p:sldLayoutId id="2147483652" r:id="rId4"/>
    <p:sldLayoutId id="2147483653" r:id="rId5"/>
    <p:sldLayoutId id="2147483654" r:id="rId6"/>
    <p:sldLayoutId id="2147483655" r:id="rId7"/>
    <p:sldLayoutId id="2147483656" r:id="rId8"/>
    <p:sldLayoutId id="2147483657" r:id="rId9"/>
    <p:sldLayoutId id="2147483658" r:id="rId10"/>
    <p:sldLayoutId id="2147483659" r:id="rId11"/>
  </p:sldLayoutIdLst>
  <p:txStyles>
    <p:titleStyle>
      <a:lvl1pPr algn="ctr" defTabSz="457200" rtl="0" eaLnBrk="1" latinLnBrk="0" hangingPunct="1">
        <a:spcBef>
          <a:spcPct val="0"/>
        </a:spcBef>
        <a:buNone/>
        <a:defRPr sz="4400" kern="1200">
          <a:solidFill>
            <a:schemeClr val="tx1"/>
          </a:solidFill>
          <a:latin typeface="+mj-lt"/>
          <a:ea typeface="+mj-ea"/>
          <a:cs typeface="+mj-cs"/>
        </a:defRPr>
      </a:lvl1pPr>
    </p:titleStyle>
    <p:bodyStyle>
      <a:lvl1pPr marL="342900" indent="-342900" algn="l" defTabSz="457200" rtl="0" eaLnBrk="1" latinLnBrk="0" hangingPunct="1">
        <a:spcBef>
          <a:spcPct val="20000"/>
        </a:spcBef>
        <a:buFont typeface="Arial"/>
        <a:buChar char="•"/>
        <a:defRPr sz="3200" kern="1200">
          <a:solidFill>
            <a:schemeClr val="tx1"/>
          </a:solidFill>
          <a:latin typeface="+mn-lt"/>
          <a:ea typeface="+mn-ea"/>
          <a:cs typeface="+mn-cs"/>
        </a:defRPr>
      </a:lvl1pPr>
      <a:lvl2pPr marL="742950" indent="-285750" algn="l" defTabSz="457200" rtl="0" eaLnBrk="1" latinLnBrk="0" hangingPunct="1">
        <a:spcBef>
          <a:spcPct val="20000"/>
        </a:spcBef>
        <a:buFont typeface="Arial"/>
        <a:buChar char="–"/>
        <a:defRPr sz="2800" kern="1200">
          <a:solidFill>
            <a:schemeClr val="tx1"/>
          </a:solidFill>
          <a:latin typeface="+mn-lt"/>
          <a:ea typeface="+mn-ea"/>
          <a:cs typeface="+mn-cs"/>
        </a:defRPr>
      </a:lvl2pPr>
      <a:lvl3pPr marL="1143000" indent="-228600" algn="l" defTabSz="457200" rtl="0" eaLnBrk="1" latinLnBrk="0" hangingPunct="1">
        <a:spcBef>
          <a:spcPct val="20000"/>
        </a:spcBef>
        <a:buFont typeface="Arial"/>
        <a:buChar char="•"/>
        <a:defRPr sz="2400" kern="1200">
          <a:solidFill>
            <a:schemeClr val="tx1"/>
          </a:solidFill>
          <a:latin typeface="+mn-lt"/>
          <a:ea typeface="+mn-ea"/>
          <a:cs typeface="+mn-cs"/>
        </a:defRPr>
      </a:lvl3pPr>
      <a:lvl4pPr marL="1600200" indent="-228600" algn="l" defTabSz="457200" rtl="0" eaLnBrk="1" latinLnBrk="0" hangingPunct="1">
        <a:spcBef>
          <a:spcPct val="20000"/>
        </a:spcBef>
        <a:buFont typeface="Arial"/>
        <a:buChar char="–"/>
        <a:defRPr sz="2000" kern="1200">
          <a:solidFill>
            <a:schemeClr val="tx1"/>
          </a:solidFill>
          <a:latin typeface="+mn-lt"/>
          <a:ea typeface="+mn-ea"/>
          <a:cs typeface="+mn-cs"/>
        </a:defRPr>
      </a:lvl4pPr>
      <a:lvl5pPr marL="2057400" indent="-228600" algn="l" defTabSz="457200" rtl="0" eaLnBrk="1" latinLnBrk="0" hangingPunct="1">
        <a:spcBef>
          <a:spcPct val="20000"/>
        </a:spcBef>
        <a:buFont typeface="Arial"/>
        <a:buChar char="»"/>
        <a:defRPr sz="2000" kern="1200">
          <a:solidFill>
            <a:schemeClr val="tx1"/>
          </a:solidFill>
          <a:latin typeface="+mn-lt"/>
          <a:ea typeface="+mn-ea"/>
          <a:cs typeface="+mn-cs"/>
        </a:defRPr>
      </a:lvl5pPr>
      <a:lvl6pPr marL="25146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6pPr>
      <a:lvl7pPr marL="29718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7pPr>
      <a:lvl8pPr marL="34290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8pPr>
      <a:lvl9pPr marL="3886200" indent="-228600" algn="l" defTabSz="457200" rtl="0" eaLnBrk="1" latinLnBrk="0" hangingPunct="1">
        <a:spcBef>
          <a:spcPct val="20000"/>
        </a:spcBef>
        <a:buFont typeface="Arial"/>
        <a:buChar char="•"/>
        <a:defRPr sz="2000" kern="1200">
          <a:solidFill>
            <a:schemeClr val="tx1"/>
          </a:solidFill>
          <a:latin typeface="+mn-lt"/>
          <a:ea typeface="+mn-ea"/>
          <a:cs typeface="+mn-cs"/>
        </a:defRPr>
      </a:lvl9pPr>
    </p:bodyStyle>
    <p:otherStyle>
      <a:defPPr>
        <a:defRPr lang="en-US"/>
      </a:defPPr>
      <a:lvl1pPr marL="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1pPr>
      <a:lvl2pPr marL="457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2pPr>
      <a:lvl3pPr marL="914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3pPr>
      <a:lvl4pPr marL="1371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4pPr>
      <a:lvl5pPr marL="18288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5pPr>
      <a:lvl6pPr marL="22860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6pPr>
      <a:lvl7pPr marL="27432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7pPr>
      <a:lvl8pPr marL="32004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8pPr>
      <a:lvl9pPr marL="3657600" algn="l" defTabSz="457200" rtl="0" eaLnBrk="1" latinLnBrk="0" hangingPunct="1">
        <a:defRPr sz="1800" kern="1200">
          <a:solidFill>
            <a:schemeClr val="tx1"/>
          </a:solidFill>
          <a:latin typeface="+mn-lt"/>
          <a:ea typeface="+mn-ea"/>
          <a:cs typeface="+mn-cs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1.emf"/><Relationship Id="rId3" Type="http://schemas.openxmlformats.org/officeDocument/2006/relationships/image" Target="../media/image2.emf"/></Relationships>
</file>

<file path=ppt/slides/_rels/slide2.xml.rels><?xml version="1.0" encoding="UTF-8" standalone="yes"?>
<Relationships xmlns="http://schemas.openxmlformats.org/package/2006/relationships"><Relationship Id="rId1" Type="http://schemas.openxmlformats.org/officeDocument/2006/relationships/slideLayout" Target="../slideLayouts/slideLayout1.xml"/><Relationship Id="rId2" Type="http://schemas.openxmlformats.org/officeDocument/2006/relationships/image" Target="../media/image3.emf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apezoid 9"/>
          <p:cNvSpPr/>
          <p:nvPr/>
        </p:nvSpPr>
        <p:spPr>
          <a:xfrm rot="10800000">
            <a:off x="1714498" y="2906183"/>
            <a:ext cx="6108701" cy="692150"/>
          </a:xfrm>
          <a:prstGeom prst="trapezoid">
            <a:avLst>
              <a:gd name="adj" fmla="val 286164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7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RWI_clim_full_final.pdf"/>
          <p:cNvPicPr>
            <a:picLocks noChangeAspect="1"/>
          </p:cNvPicPr>
          <p:nvPr/>
        </p:nvPicPr>
        <p:blipFill rotWithShape="1"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47104"/>
          <a:stretch/>
        </p:blipFill>
        <p:spPr>
          <a:xfrm>
            <a:off x="869823" y="3225800"/>
            <a:ext cx="7394946" cy="3632200"/>
          </a:xfrm>
          <a:prstGeom prst="rect">
            <a:avLst/>
          </a:prstGeom>
        </p:spPr>
      </p:pic>
      <p:pic>
        <p:nvPicPr>
          <p:cNvPr id="12" name="Picture 11" descr="RWI_clim_full_final.pdf"/>
          <p:cNvPicPr>
            <a:picLocks noChangeAspect="1"/>
          </p:cNvPicPr>
          <p:nvPr/>
        </p:nvPicPr>
        <p:blipFill rotWithShape="1">
          <a:blip r:embed="rId3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rcRect t="-1045" b="52403"/>
          <a:stretch/>
        </p:blipFill>
        <p:spPr>
          <a:xfrm>
            <a:off x="1054099" y="67579"/>
            <a:ext cx="7048501" cy="3183620"/>
          </a:xfrm>
          <a:prstGeom prst="rect">
            <a:avLst/>
          </a:prstGeom>
        </p:spPr>
      </p:pic>
      <p:sp>
        <p:nvSpPr>
          <p:cNvPr id="13" name="Rectangle 12"/>
          <p:cNvSpPr/>
          <p:nvPr/>
        </p:nvSpPr>
        <p:spPr>
          <a:xfrm>
            <a:off x="3784600" y="495300"/>
            <a:ext cx="249767" cy="190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4" name="Rectangle 13"/>
          <p:cNvSpPr/>
          <p:nvPr/>
        </p:nvSpPr>
        <p:spPr>
          <a:xfrm>
            <a:off x="5820833" y="495300"/>
            <a:ext cx="249767" cy="190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5" name="Rectangle 14"/>
          <p:cNvSpPr/>
          <p:nvPr/>
        </p:nvSpPr>
        <p:spPr>
          <a:xfrm>
            <a:off x="1786467" y="495300"/>
            <a:ext cx="249767" cy="190500"/>
          </a:xfrm>
          <a:prstGeom prst="rect">
            <a:avLst/>
          </a:prstGeom>
          <a:solidFill>
            <a:schemeClr val="bg1"/>
          </a:solidFill>
          <a:ln>
            <a:solidFill>
              <a:schemeClr val="bg1"/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sp>
        <p:nvSpPr>
          <p:cNvPr id="16" name="TextBox 15"/>
          <p:cNvSpPr txBox="1"/>
          <p:nvPr/>
        </p:nvSpPr>
        <p:spPr>
          <a:xfrm>
            <a:off x="1587501" y="3606800"/>
            <a:ext cx="3810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a)</a:t>
            </a:r>
            <a:endParaRPr lang="en-US" dirty="0"/>
          </a:p>
        </p:txBody>
      </p:sp>
      <p:sp>
        <p:nvSpPr>
          <p:cNvPr id="17" name="TextBox 16"/>
          <p:cNvSpPr txBox="1"/>
          <p:nvPr/>
        </p:nvSpPr>
        <p:spPr>
          <a:xfrm>
            <a:off x="3712632" y="3606800"/>
            <a:ext cx="381000" cy="305324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b)</a:t>
            </a:r>
            <a:endParaRPr lang="en-US" dirty="0"/>
          </a:p>
        </p:txBody>
      </p:sp>
      <p:sp>
        <p:nvSpPr>
          <p:cNvPr id="18" name="TextBox 17"/>
          <p:cNvSpPr txBox="1"/>
          <p:nvPr/>
        </p:nvSpPr>
        <p:spPr>
          <a:xfrm>
            <a:off x="5867401" y="3606800"/>
            <a:ext cx="381000" cy="369332"/>
          </a:xfrm>
          <a:prstGeom prst="rect">
            <a:avLst/>
          </a:prstGeom>
          <a:solidFill>
            <a:srgbClr val="FFFFFF"/>
          </a:solidFill>
        </p:spPr>
        <p:txBody>
          <a:bodyPr wrap="square" rtlCol="0">
            <a:spAutoFit/>
          </a:bodyPr>
          <a:lstStyle/>
          <a:p>
            <a:r>
              <a:rPr lang="en-US" dirty="0" smtClean="0"/>
              <a:t>c)</a:t>
            </a:r>
            <a:endParaRPr lang="en-US" dirty="0"/>
          </a:p>
        </p:txBody>
      </p:sp>
    </p:spTree>
    <p:extLst>
      <p:ext uri="{BB962C8B-B14F-4D97-AF65-F5344CB8AC3E}">
        <p14:creationId xmlns:p14="http://schemas.microsoft.com/office/powerpoint/2010/main" val="295206520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" name="Trapezoid 9"/>
          <p:cNvSpPr/>
          <p:nvPr/>
        </p:nvSpPr>
        <p:spPr>
          <a:xfrm rot="10800000">
            <a:off x="1570567" y="2906183"/>
            <a:ext cx="6415616" cy="692150"/>
          </a:xfrm>
          <a:prstGeom prst="trapezoid">
            <a:avLst>
              <a:gd name="adj" fmla="val 309404"/>
            </a:avLst>
          </a:prstGeom>
          <a:solidFill>
            <a:schemeClr val="bg1">
              <a:lumMod val="75000"/>
            </a:schemeClr>
          </a:solidFill>
          <a:ln>
            <a:solidFill>
              <a:schemeClr val="bg1">
                <a:lumMod val="85000"/>
              </a:schemeClr>
            </a:solidFill>
          </a:ln>
          <a:effectLst/>
        </p:spPr>
        <p:style>
          <a:lnRef idx="1">
            <a:schemeClr val="accent1"/>
          </a:lnRef>
          <a:fillRef idx="3">
            <a:schemeClr val="accent1"/>
          </a:fillRef>
          <a:effectRef idx="2">
            <a:schemeClr val="accent1"/>
          </a:effectRef>
          <a:fontRef idx="minor">
            <a:schemeClr val="lt1"/>
          </a:fontRef>
        </p:style>
        <p:txBody>
          <a:bodyPr rtlCol="0" anchor="ctr"/>
          <a:lstStyle/>
          <a:p>
            <a:pPr algn="ctr"/>
            <a:endParaRPr lang="en-US"/>
          </a:p>
        </p:txBody>
      </p:sp>
      <p:pic>
        <p:nvPicPr>
          <p:cNvPr id="4" name="Picture 3" descr="RWI_clim_full_final.pdf"/>
          <p:cNvPicPr>
            <a:picLocks noChangeAspect="1"/>
          </p:cNvPicPr>
          <p:nvPr/>
        </p:nvPicPr>
        <p:blipFill>
          <a:blip r:embed="rId2">
            <a:extLst>
              <a:ext uri="{28A0092B-C50C-407E-A947-70E740481C1C}">
                <a14:useLocalDpi xmlns:a14="http://schemas.microsoft.com/office/drawing/2010/main" val="0"/>
              </a:ext>
            </a:extLst>
          </a:blip>
          <a:stretch>
            <a:fillRect/>
          </a:stretch>
        </p:blipFill>
        <p:spPr>
          <a:xfrm>
            <a:off x="869823" y="-8735"/>
            <a:ext cx="7394946" cy="6866735"/>
          </a:xfrm>
          <a:prstGeom prst="rect">
            <a:avLst/>
          </a:prstGeom>
        </p:spPr>
      </p:pic>
    </p:spTree>
    <p:extLst>
      <p:ext uri="{BB962C8B-B14F-4D97-AF65-F5344CB8AC3E}">
        <p14:creationId xmlns:p14="http://schemas.microsoft.com/office/powerpoint/2010/main" val="3942811617"/>
      </p:ext>
    </p:extLst>
  </p:cSld>
  <p:clrMapOvr>
    <a:masterClrMapping/>
  </p:clrMapOvr>
  <p:timing>
    <p:tnLst>
      <p:par>
        <p:cTn xmlns:p14="http://schemas.microsoft.com/office/powerpoint/2010/main" id="1" dur="indefinite" restart="never" nodeType="tmRoot"/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ysClr val="windowText" lastClr="000000"/>
      </a:dk1>
      <a:lt1>
        <a:sysClr val="window" lastClr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Calibri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>
    <a:spDef>
      <a:spPr/>
      <a:bodyPr/>
      <a:lstStyle/>
      <a:style>
        <a:lnRef idx="1">
          <a:schemeClr val="accent1"/>
        </a:lnRef>
        <a:fillRef idx="3">
          <a:schemeClr val="accent1"/>
        </a:fillRef>
        <a:effectRef idx="2">
          <a:schemeClr val="accent1"/>
        </a:effectRef>
        <a:fontRef idx="minor">
          <a:schemeClr val="lt1"/>
        </a:fontRef>
      </a:style>
    </a:spDef>
    <a:lnDef>
      <a:spPr/>
      <a:bodyPr/>
      <a:lstStyle/>
      <a:style>
        <a:lnRef idx="2">
          <a:schemeClr val="accent1"/>
        </a:lnRef>
        <a:fillRef idx="0">
          <a:schemeClr val="accent1"/>
        </a:fillRef>
        <a:effectRef idx="1">
          <a:schemeClr val="accent1"/>
        </a:effectRef>
        <a:fontRef idx="minor">
          <a:schemeClr val="tx1"/>
        </a:fontRef>
      </a:style>
    </a:lnDef>
  </a:objectDefaults>
  <a:extraClrSchemeLst/>
</a:theme>
</file>

<file path=docProps/app.xml><?xml version="1.0" encoding="utf-8"?>
<Properties xmlns="http://schemas.openxmlformats.org/officeDocument/2006/extended-properties" xmlns:vt="http://schemas.openxmlformats.org/officeDocument/2006/docPropsVTypes">
  <TotalTime>36</TotalTime>
  <Words>6</Words>
  <Application>Microsoft Macintosh PowerPoint</Application>
  <PresentationFormat>On-screen Show (4:3)</PresentationFormat>
  <Paragraphs>3</Paragraphs>
  <Slides>2</Slides>
  <Notes>0</Notes>
  <HiddenSlides>0</HiddenSlides>
  <MMClips>0</MMClips>
  <ScaleCrop>false</ScaleCrop>
  <HeadingPairs>
    <vt:vector size="4" baseType="variant">
      <vt:variant>
        <vt:lpstr>Theme</vt:lpstr>
      </vt:variant>
      <vt:variant>
        <vt:i4>1</vt:i4>
      </vt:variant>
      <vt:variant>
        <vt:lpstr>Slide Titles</vt:lpstr>
      </vt:variant>
      <vt:variant>
        <vt:i4>2</vt:i4>
      </vt:variant>
    </vt:vector>
  </HeadingPairs>
  <TitlesOfParts>
    <vt:vector size="3" baseType="lpstr">
      <vt:lpstr>Office Theme</vt:lpstr>
      <vt:lpstr>PowerPoint Presentation</vt:lpstr>
      <vt:lpstr>PowerPoint Presentation</vt:lpstr>
    </vt:vector>
  </TitlesOfParts>
  <Company/>
  <LinksUpToDate>false</LinksUpToDate>
  <SharedDoc>false</SharedDoc>
  <HyperlinksChanged>false</HyperlinksChanged>
  <AppVersion>14.0000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PowerPoint Presentation</dc:title>
  <dc:creator>Leander Love-Anderegg</dc:creator>
  <cp:lastModifiedBy>Leander Love-Anderegg</cp:lastModifiedBy>
  <cp:revision>4</cp:revision>
  <dcterms:created xsi:type="dcterms:W3CDTF">2014-03-16T23:09:06Z</dcterms:created>
  <dcterms:modified xsi:type="dcterms:W3CDTF">2014-03-16T23:45:29Z</dcterms:modified>
</cp:coreProperties>
</file>

<file path=docProps/thumbnail.jpeg>
</file>